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566B8-2ED6-B94E-B955-BC1CD6FB62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20F82-8D46-FD4E-AAE7-FC5FCEB6D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20F82-8D46-FD4E-AAE7-FC5FCEB6DE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2071C33-C55A-E449-A22E-99A8B3FEFD26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FE5A312-9173-3942-A88B-1B23B3BB78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-eHxaDIxr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Preferences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Extroversion vs. Introversion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E_______________________________________I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Clarification of Terms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the table </a:t>
            </a:r>
            <a:r>
              <a:rPr lang="en-US" dirty="0" smtClean="0"/>
              <a:t>provided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Identify your preferred work environment</a:t>
            </a:r>
          </a:p>
          <a:p>
            <a:pPr>
              <a:buFont typeface="Arial"/>
              <a:buChar char="•"/>
            </a:pPr>
            <a:r>
              <a:rPr lang="en-US" dirty="0" smtClean="0">
                <a:hlinkClick r:id="rId3"/>
              </a:rPr>
              <a:t>extroversion vs. introversion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Energy and Attention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Sensing vs. Intuition</a:t>
            </a:r>
          </a:p>
          <a:p>
            <a:r>
              <a:rPr lang="en-US" dirty="0" smtClean="0"/>
              <a:t>S_______________________________________N</a:t>
            </a:r>
          </a:p>
          <a:p>
            <a:r>
              <a:rPr lang="en-US" dirty="0" smtClean="0"/>
              <a:t>Use the </a:t>
            </a:r>
            <a:r>
              <a:rPr lang="en-US" dirty="0" smtClean="0"/>
              <a:t>table provided</a:t>
            </a:r>
            <a:endParaRPr lang="en-US" dirty="0" smtClean="0"/>
          </a:p>
          <a:p>
            <a:r>
              <a:rPr lang="en-US" dirty="0" smtClean="0"/>
              <a:t>Identify your preferred work environment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In Information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vs. Feeling</a:t>
            </a:r>
          </a:p>
          <a:p>
            <a:r>
              <a:rPr lang="en-US" dirty="0" smtClean="0"/>
              <a:t>T______________________________________F</a:t>
            </a:r>
          </a:p>
          <a:p>
            <a:r>
              <a:rPr lang="en-US" dirty="0" smtClean="0"/>
              <a:t>Clarification of Terminology</a:t>
            </a:r>
          </a:p>
          <a:p>
            <a:r>
              <a:rPr lang="en-US" dirty="0" smtClean="0"/>
              <a:t>Use the table </a:t>
            </a:r>
            <a:r>
              <a:rPr lang="en-US" dirty="0" smtClean="0"/>
              <a:t>provided to </a:t>
            </a:r>
            <a:r>
              <a:rPr lang="en-US" dirty="0" smtClean="0"/>
              <a:t>identify your preference</a:t>
            </a:r>
          </a:p>
          <a:p>
            <a:r>
              <a:rPr lang="en-US" dirty="0" smtClean="0"/>
              <a:t>Which work environment best fits you?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Judging vs. Perceiving</a:t>
            </a:r>
          </a:p>
          <a:p>
            <a:r>
              <a:rPr lang="en-US" dirty="0" smtClean="0"/>
              <a:t>J_________________________________________P</a:t>
            </a:r>
          </a:p>
          <a:p>
            <a:r>
              <a:rPr lang="en-US" dirty="0" smtClean="0"/>
              <a:t>Clarification of terms</a:t>
            </a:r>
          </a:p>
          <a:p>
            <a:r>
              <a:rPr lang="en-US" dirty="0" smtClean="0"/>
              <a:t>Use the table </a:t>
            </a:r>
            <a:r>
              <a:rPr lang="en-US" dirty="0" smtClean="0"/>
              <a:t>provided</a:t>
            </a:r>
            <a:endParaRPr lang="en-US" dirty="0" smtClean="0"/>
          </a:p>
          <a:p>
            <a:r>
              <a:rPr lang="en-US" dirty="0" smtClean="0"/>
              <a:t>Which work environment best fits you?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the Outer World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 estimation of your type in the </a:t>
            </a:r>
            <a:r>
              <a:rPr lang="en-US" dirty="0" smtClean="0"/>
              <a:t>boxes</a:t>
            </a:r>
            <a:endParaRPr lang="en-US" dirty="0" smtClean="0"/>
          </a:p>
          <a:p>
            <a:r>
              <a:rPr lang="en-US" dirty="0" smtClean="0"/>
              <a:t>Then read through the description of all 16 types on pages 72-73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Estimate your own Personality Type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MBTI</a:t>
            </a:r>
          </a:p>
          <a:p>
            <a:r>
              <a:rPr lang="en-US" dirty="0" smtClean="0"/>
              <a:t>Score the MBTI</a:t>
            </a:r>
          </a:p>
          <a:p>
            <a:r>
              <a:rPr lang="en-US" dirty="0" smtClean="0"/>
              <a:t>Read about your type and careers/majors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MBTI and Careers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preferred behaviors and tendencies requires less effort</a:t>
            </a:r>
          </a:p>
          <a:p>
            <a:r>
              <a:rPr lang="en-US" dirty="0" smtClean="0"/>
              <a:t>There is room for every type in every occupation and career environment</a:t>
            </a:r>
          </a:p>
          <a:p>
            <a:r>
              <a:rPr lang="en-US" dirty="0" smtClean="0"/>
              <a:t>Why is being aware of your potential weaknesses considered vital?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“Out of Type”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 Activity: Write your own definition of what personality is using your non-dominant hand.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Personality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Personality does not change, though our behaviors are flexible depending on the situation</a:t>
            </a:r>
          </a:p>
          <a:p>
            <a:r>
              <a:rPr lang="en-US" dirty="0" smtClean="0"/>
              <a:t>Think about the differences that exist within you and your siblings.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is…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you in making career decisions</a:t>
            </a:r>
          </a:p>
          <a:p>
            <a:r>
              <a:rPr lang="en-US" dirty="0" smtClean="0"/>
              <a:t>Creating teams in work settings</a:t>
            </a:r>
          </a:p>
          <a:p>
            <a:r>
              <a:rPr lang="en-US" dirty="0" smtClean="0"/>
              <a:t>Assigning tasks and organizing responsibilities within a group</a:t>
            </a:r>
          </a:p>
          <a:p>
            <a:r>
              <a:rPr lang="en-US" dirty="0" smtClean="0"/>
              <a:t>Insights into personal relationships ad interactions</a:t>
            </a:r>
          </a:p>
          <a:p>
            <a:r>
              <a:rPr lang="en-US" dirty="0" smtClean="0"/>
              <a:t>Learning about those who seem opposite </a:t>
            </a:r>
          </a:p>
          <a:p>
            <a:r>
              <a:rPr lang="en-US" dirty="0" smtClean="0"/>
              <a:t>It’s impact on your style of decision making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1921, theory of psychological types</a:t>
            </a:r>
          </a:p>
          <a:p>
            <a:r>
              <a:rPr lang="en-US" dirty="0" smtClean="0"/>
              <a:t>Explained the differences between healthy people</a:t>
            </a:r>
          </a:p>
          <a:p>
            <a:r>
              <a:rPr lang="en-US" dirty="0" smtClean="0"/>
              <a:t>People have natural preferences to use their minds in certain ways</a:t>
            </a:r>
          </a:p>
          <a:p>
            <a:r>
              <a:rPr lang="en-US" dirty="0" smtClean="0"/>
              <a:t>This results in patterns of behavior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 Jung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615986"/>
            <a:ext cx="1828800" cy="2607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Isabel Myers and Katharine Briggs</a:t>
            </a:r>
          </a:p>
          <a:p>
            <a:r>
              <a:rPr lang="en-US" dirty="0" smtClean="0"/>
              <a:t>Mother-Daughter Team</a:t>
            </a:r>
          </a:p>
          <a:p>
            <a:r>
              <a:rPr lang="en-US" dirty="0" smtClean="0"/>
              <a:t>Further researched Jung’s ideas on personality</a:t>
            </a:r>
          </a:p>
          <a:p>
            <a:r>
              <a:rPr lang="en-US" dirty="0" smtClean="0"/>
              <a:t>Widely used in education, work, and counseling settings.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Myers-Briggs	</a:t>
            </a:r>
            <a:endParaRPr lang="en-US" dirty="0"/>
          </a:p>
        </p:txBody>
      </p:sp>
      <p:pic>
        <p:nvPicPr>
          <p:cNvPr id="4" name="Picture 3" descr="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1" y="4038600"/>
            <a:ext cx="3883024" cy="2535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you focus your energy and attention?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you take in information?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you make decisions?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you deal with the outer world?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at our orientations and attitudes towards people, careers, and life.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 Pairs</a:t>
            </a:r>
          </a:p>
          <a:p>
            <a:pPr lvl="1"/>
            <a:r>
              <a:rPr lang="en-US" dirty="0" smtClean="0"/>
              <a:t>Introversion vs. Extroversion</a:t>
            </a:r>
          </a:p>
          <a:p>
            <a:pPr lvl="1"/>
            <a:r>
              <a:rPr lang="en-US" dirty="0" smtClean="0"/>
              <a:t>Sensing vs. Intuition</a:t>
            </a:r>
          </a:p>
          <a:p>
            <a:pPr lvl="1"/>
            <a:r>
              <a:rPr lang="en-US" dirty="0" smtClean="0"/>
              <a:t>Thinking vs. Feeling</a:t>
            </a:r>
          </a:p>
          <a:p>
            <a:pPr lvl="1"/>
            <a:r>
              <a:rPr lang="en-US" dirty="0" smtClean="0"/>
              <a:t>Judgment vs. Perception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 Helps us to understand WHY occupations are of interest to 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 Briggs Type Indicator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Extroversion		OR		Introversion</a:t>
            </a:r>
          </a:p>
          <a:p>
            <a:r>
              <a:rPr lang="en-US" dirty="0" smtClean="0"/>
              <a:t>Sensing			OR		</a:t>
            </a:r>
            <a:r>
              <a:rPr lang="en-US" dirty="0" err="1" smtClean="0"/>
              <a:t>iNtuition</a:t>
            </a:r>
            <a:endParaRPr lang="en-US" dirty="0" smtClean="0"/>
          </a:p>
          <a:p>
            <a:r>
              <a:rPr lang="en-US" dirty="0" smtClean="0"/>
              <a:t>Thinking 		OR 		Feeling</a:t>
            </a:r>
          </a:p>
          <a:p>
            <a:r>
              <a:rPr lang="en-US" dirty="0" smtClean="0"/>
              <a:t>Judging			OR		Perceiving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Dichotomies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237</TotalTime>
  <Words>408</Words>
  <Application>Microsoft Macintosh PowerPoint</Application>
  <PresentationFormat>On-screen Show (4:3)</PresentationFormat>
  <Paragraphs>84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Personality Preferences</vt:lpstr>
      <vt:lpstr>Define Personality</vt:lpstr>
      <vt:lpstr>Personality is…</vt:lpstr>
      <vt:lpstr>What’s the Point?</vt:lpstr>
      <vt:lpstr>Carl Jung</vt:lpstr>
      <vt:lpstr>Myers-Briggs </vt:lpstr>
      <vt:lpstr>MBTI</vt:lpstr>
      <vt:lpstr>Myers Briggs Type Indicator</vt:lpstr>
      <vt:lpstr>The Four Dichotomies</vt:lpstr>
      <vt:lpstr>Focus of Energy and Attention</vt:lpstr>
      <vt:lpstr>Taking In Information</vt:lpstr>
      <vt:lpstr>Making Decisions</vt:lpstr>
      <vt:lpstr>Dealing with the Outer World</vt:lpstr>
      <vt:lpstr>Estimate your own Personality Type </vt:lpstr>
      <vt:lpstr>MBTI and Careers </vt:lpstr>
      <vt:lpstr>“Out of Type”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Preferences</dc:title>
  <dc:creator>Rita Soeder</dc:creator>
  <cp:lastModifiedBy>soedri</cp:lastModifiedBy>
  <cp:revision>6</cp:revision>
  <dcterms:created xsi:type="dcterms:W3CDTF">2011-10-11T03:10:23Z</dcterms:created>
  <dcterms:modified xsi:type="dcterms:W3CDTF">2015-10-03T23:46:27Z</dcterms:modified>
</cp:coreProperties>
</file>