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Default Extension="pdf" ContentType="application/pdf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 snapToObjects="1">
      <p:cViewPr varScale="1">
        <p:scale>
          <a:sx n="68" d="100"/>
          <a:sy n="68" d="100"/>
        </p:scale>
        <p:origin x="-82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180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CF3F8A63-F2A1-44A4-A4D1-B2B9C28AB9DB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10C791-6992-4CCF-A244-B250C8BB22F1}" type="datetime1">
              <a:rPr smtClean="0"/>
              <a:pPr/>
              <a:t>6/3/2007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smtClean="0"/>
              <a:pPr/>
              <a:t>6/3/2007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DF1B-54EC-4432-8649-0FE40DD46F86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4CDA6A0B-D499-425D-9760-7E378B1D24E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E26-7EC0-4FCC-8AD8-71E9EC27DEDB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589870FB-149D-4255-9221-CF258F891615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8AF02B71-8991-4516-A01E-F1A9ACD28BDC}" type="slidenum">
              <a:rPr/>
              <a:pPr/>
              <a:t>‹#›</a:t>
            </a:fld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77F108C-2518-4D60-9FAF-6346FD9D7826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508C9F-E380-43A3-ADC1-0217F1EB7573}" type="datetime1">
              <a:rPr smtClean="0"/>
              <a:pPr/>
              <a:t>6/3/2007</a:t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7E6C1EDB-CE87-4BA6-95D9-AD3AE9C734F7}" type="datetime1">
              <a:rPr smtClean="0"/>
              <a:pPr/>
              <a:t>6/3/2007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1.pd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image" Target="../media/image4.pdf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Chapter 2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 smtClean="0"/>
              <a:t>Values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talk values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Influenced by family, friends, religious, and cultural backgrounds</a:t>
            </a:r>
          </a:p>
          <a:p>
            <a:r>
              <a:rPr lang="en-US" dirty="0" smtClean="0"/>
              <a:t>Subjective</a:t>
            </a:r>
          </a:p>
          <a:p>
            <a:r>
              <a:rPr lang="en-US" dirty="0" smtClean="0"/>
              <a:t>Specific values can have a variety of definitions. For ex. “success”</a:t>
            </a:r>
          </a:p>
          <a:p>
            <a:r>
              <a:rPr lang="en-US" dirty="0" smtClean="0"/>
              <a:t>We tend to be satisfied when our work corresponds to our values.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2"/>
              <a:stretch>
                <a:fillRect/>
              </a:stretch>
            </p:blipFill>
          </mc:Choice>
          <mc:Fallback>
            <p:blipFill>
              <a:blip r:embed="rId3"/>
              <a:stretch>
                <a:fillRect/>
              </a:stretch>
            </p:blipFill>
          </mc:Fallback>
        </mc:AlternateContent>
        <p:spPr>
          <a:xfrm>
            <a:off x="4724400" y="286395"/>
            <a:ext cx="1219200" cy="139000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629400" y="274638"/>
            <a:ext cx="1933466" cy="1401763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mc:AlternateContent xmlns:mc="http://schemas.openxmlformats.org/markup-compatibility/2006">
          <mc:Choice xmlns:ma="http://schemas.microsoft.com/office/mac/drawingml/2008/main" xmlns:mv="urn:schemas-microsoft-com:mac:vml" xmlns="" Requires="ma">
            <p:blipFill>
              <a:blip r:embed="rId5"/>
              <a:stretch>
                <a:fillRect/>
              </a:stretch>
            </p:blipFill>
          </mc:Choice>
          <mc:Fallback>
            <p:blipFill>
              <a:blip r:embed="rId6"/>
              <a:stretch>
                <a:fillRect/>
              </a:stretch>
            </p:blipFill>
          </mc:Fallback>
        </mc:AlternateContent>
        <p:spPr>
          <a:xfrm>
            <a:off x="6172200" y="5105400"/>
            <a:ext cx="1930400" cy="1447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Worst Job Ever?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What do you do</a:t>
            </a:r>
          </a:p>
          <a:p>
            <a:r>
              <a:rPr lang="en-US" dirty="0" smtClean="0"/>
              <a:t>What are the working conditions?</a:t>
            </a:r>
          </a:p>
          <a:p>
            <a:r>
              <a:rPr lang="en-US" dirty="0" smtClean="0"/>
              <a:t>What are the pay and benefits? </a:t>
            </a:r>
          </a:p>
          <a:p>
            <a:r>
              <a:rPr lang="en-US" dirty="0" smtClean="0"/>
              <a:t>Whom do you work with?</a:t>
            </a:r>
          </a:p>
          <a:p>
            <a:r>
              <a:rPr lang="en-US" dirty="0" smtClean="0"/>
              <a:t>Whom do you serve?</a:t>
            </a:r>
          </a:p>
          <a:p>
            <a:r>
              <a:rPr lang="en-US" dirty="0" smtClean="0"/>
              <a:t>What services do you provide or products do you make?</a:t>
            </a:r>
          </a:p>
          <a:p>
            <a:r>
              <a:rPr lang="en-US" dirty="0" smtClean="0"/>
              <a:t>What type of supervisors do you have?</a:t>
            </a:r>
          </a:p>
          <a:p>
            <a:r>
              <a:rPr lang="en-US" dirty="0" smtClean="0"/>
              <a:t>What are the requirements and demands of the job?</a:t>
            </a:r>
            <a:endParaRPr lang="en-US" dirty="0"/>
          </a:p>
        </p:txBody>
      </p:sp>
      <p:pic>
        <p:nvPicPr>
          <p:cNvPr id="4" name="Picture 3" descr="steven slater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95800" y="914400"/>
            <a:ext cx="3920836" cy="308065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Dream Job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Write a paragraph in your notes about your dream job.  Use your imagination to create as many details as possible.  What would the perfect job look like for you?</a:t>
            </a:r>
          </a:p>
          <a:p>
            <a:r>
              <a:rPr lang="en-US" dirty="0" smtClean="0"/>
              <a:t>Now, reread your work and pick out the values that you see. What did you learn about yourself?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Unknown.jpe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809625"/>
            <a:ext cx="2070757" cy="2800350"/>
          </a:xfrm>
          <a:prstGeom prst="rect">
            <a:avLst/>
          </a:prstGeom>
        </p:spPr>
      </p:pic>
      <p:pic>
        <p:nvPicPr>
          <p:cNvPr id="5" name="Picture 4" descr="images.jpe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657" y="4114800"/>
            <a:ext cx="1841500" cy="2209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</a:majorFont>
      <a:minorFont>
        <a:latin typeface="Century Gothic"/>
        <a:ea typeface=""/>
        <a:cs typeface=""/>
        <a:font script="Jpan" typeface="メイリオ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45</TotalTime>
  <Words>162</Words>
  <Application>Microsoft Macintosh PowerPoint</Application>
  <PresentationFormat>On-screen Show (4:3)</PresentationFormat>
  <Paragraphs>19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Plaza</vt:lpstr>
      <vt:lpstr>Chapter 2</vt:lpstr>
      <vt:lpstr>Let’s talk values</vt:lpstr>
      <vt:lpstr>Worst Job Ever?</vt:lpstr>
      <vt:lpstr>Dream Job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</dc:title>
  <dc:creator>Rita Soeder</dc:creator>
  <cp:lastModifiedBy>soedri</cp:lastModifiedBy>
  <cp:revision>5</cp:revision>
  <dcterms:created xsi:type="dcterms:W3CDTF">2012-01-31T01:43:56Z</dcterms:created>
  <dcterms:modified xsi:type="dcterms:W3CDTF">2015-10-12T12:17:54Z</dcterms:modified>
</cp:coreProperties>
</file>